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2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9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66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314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29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5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95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21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8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3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4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5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3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4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7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6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5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6BEBB-91E6-4C12-8A22-0D9B11E7932F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F7411-77B7-483E-862D-1FD5A692C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24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escuela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país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Descubre</a:t>
            </a:r>
            <a:r>
              <a:rPr lang="en-US" dirty="0" smtClean="0"/>
              <a:t> </a:t>
            </a:r>
            <a:r>
              <a:rPr lang="en-US" dirty="0" err="1" smtClean="0"/>
              <a:t>Lección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6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49218"/>
            <a:ext cx="8610600" cy="1293028"/>
          </a:xfrm>
        </p:spPr>
        <p:txBody>
          <a:bodyPr>
            <a:normAutofit/>
          </a:bodyPr>
          <a:lstStyle/>
          <a:p>
            <a:r>
              <a:rPr lang="en-US" sz="6000" dirty="0" err="1" smtClean="0"/>
              <a:t>Requisitos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8496"/>
            <a:ext cx="10820400" cy="457018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Pick a country (and a city within that country)</a:t>
            </a:r>
          </a:p>
          <a:p>
            <a:r>
              <a:rPr lang="en-US" sz="3600" dirty="0" smtClean="0"/>
              <a:t>Find a school (give the name of the school)</a:t>
            </a:r>
          </a:p>
          <a:p>
            <a:r>
              <a:rPr lang="en-US" sz="3600" dirty="0" smtClean="0"/>
              <a:t>Ages of students</a:t>
            </a:r>
          </a:p>
          <a:p>
            <a:r>
              <a:rPr lang="en-US" sz="3600" dirty="0" smtClean="0"/>
              <a:t>What time(s) do students go to school</a:t>
            </a:r>
          </a:p>
          <a:p>
            <a:r>
              <a:rPr lang="en-US" sz="3600" dirty="0" smtClean="0"/>
              <a:t>What classes do they take</a:t>
            </a:r>
          </a:p>
          <a:p>
            <a:r>
              <a:rPr lang="en-US" sz="3600" dirty="0" smtClean="0"/>
              <a:t>Materials needed for classes</a:t>
            </a:r>
          </a:p>
          <a:p>
            <a:r>
              <a:rPr lang="en-US" sz="3600" dirty="0" smtClean="0"/>
              <a:t>When/where do they eat lunch</a:t>
            </a:r>
          </a:p>
          <a:p>
            <a:pPr lvl="0"/>
            <a:r>
              <a:rPr lang="en-US" sz="3600" dirty="0"/>
              <a:t>Ideas for additional information: other activities / hobbies, what months of the year students go to school, holidays without school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4788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3646"/>
            <a:ext cx="10820400" cy="490504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escuela</a:t>
            </a:r>
            <a:r>
              <a:rPr lang="en-US" sz="3600" dirty="0" smtClean="0"/>
              <a:t> se llama Colón </a:t>
            </a:r>
            <a:r>
              <a:rPr lang="en-US" sz="3600" dirty="0" err="1" smtClean="0"/>
              <a:t>en</a:t>
            </a:r>
            <a:r>
              <a:rPr lang="en-US" sz="3600" dirty="0" smtClean="0"/>
              <a:t> San Juan, Costa Rica</a:t>
            </a:r>
          </a:p>
          <a:p>
            <a:r>
              <a:rPr lang="en-US" sz="3600" dirty="0" smtClean="0"/>
              <a:t>Los </a:t>
            </a:r>
            <a:r>
              <a:rPr lang="en-US" sz="3600" dirty="0" err="1" smtClean="0"/>
              <a:t>estudiantes</a:t>
            </a:r>
            <a:r>
              <a:rPr lang="en-US" sz="3600" dirty="0" smtClean="0"/>
              <a:t> </a:t>
            </a:r>
            <a:r>
              <a:rPr lang="en-US" sz="3600" dirty="0" err="1" smtClean="0"/>
              <a:t>tienen</a:t>
            </a:r>
            <a:r>
              <a:rPr lang="en-US" sz="3600" dirty="0" smtClean="0"/>
              <a:t> ______ </a:t>
            </a:r>
            <a:r>
              <a:rPr lang="en-US" sz="3600" dirty="0" err="1" smtClean="0"/>
              <a:t>años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La </a:t>
            </a:r>
            <a:r>
              <a:rPr lang="en-US" sz="3600" dirty="0" err="1" smtClean="0"/>
              <a:t>escuela</a:t>
            </a:r>
            <a:r>
              <a:rPr lang="en-US" sz="3600" dirty="0" smtClean="0"/>
              <a:t> </a:t>
            </a:r>
            <a:r>
              <a:rPr lang="en-US" sz="3600" dirty="0" err="1" smtClean="0"/>
              <a:t>empieza</a:t>
            </a:r>
            <a:r>
              <a:rPr lang="en-US" sz="3600" dirty="0" smtClean="0"/>
              <a:t> a </a:t>
            </a:r>
            <a:r>
              <a:rPr lang="en-US" sz="3600" dirty="0" err="1" smtClean="0"/>
              <a:t>las</a:t>
            </a:r>
            <a:r>
              <a:rPr lang="en-US" sz="3600" dirty="0" smtClean="0"/>
              <a:t>…y </a:t>
            </a:r>
            <a:r>
              <a:rPr lang="en-US" sz="3600" dirty="0" err="1" smtClean="0"/>
              <a:t>termina</a:t>
            </a:r>
            <a:r>
              <a:rPr lang="en-US" sz="3600" dirty="0" smtClean="0"/>
              <a:t> a </a:t>
            </a:r>
            <a:r>
              <a:rPr lang="en-US" sz="3600" dirty="0" err="1" smtClean="0"/>
              <a:t>las</a:t>
            </a:r>
            <a:r>
              <a:rPr lang="en-US" sz="3600" dirty="0" smtClean="0"/>
              <a:t>…</a:t>
            </a:r>
          </a:p>
          <a:p>
            <a:r>
              <a:rPr lang="en-US" sz="3600" dirty="0" err="1" smtClean="0"/>
              <a:t>Tienen</a:t>
            </a:r>
            <a:r>
              <a:rPr lang="en-US" sz="3600" dirty="0" smtClean="0"/>
              <a:t> </a:t>
            </a:r>
            <a:r>
              <a:rPr lang="en-US" sz="3600" dirty="0" err="1" smtClean="0"/>
              <a:t>las</a:t>
            </a:r>
            <a:r>
              <a:rPr lang="en-US" sz="3600" dirty="0" smtClean="0"/>
              <a:t> </a:t>
            </a:r>
            <a:r>
              <a:rPr lang="en-US" sz="3600" dirty="0" err="1" smtClean="0"/>
              <a:t>clases</a:t>
            </a:r>
            <a:r>
              <a:rPr lang="en-US" sz="3600" dirty="0" smtClean="0"/>
              <a:t> de: </a:t>
            </a:r>
          </a:p>
          <a:p>
            <a:r>
              <a:rPr lang="en-US" sz="3600" dirty="0" err="1" smtClean="0"/>
              <a:t>Necesitan</a:t>
            </a:r>
            <a:r>
              <a:rPr lang="en-US" sz="3600" dirty="0" smtClean="0"/>
              <a:t> …</a:t>
            </a:r>
          </a:p>
          <a:p>
            <a:r>
              <a:rPr lang="en-US" sz="3600" dirty="0" smtClean="0"/>
              <a:t>Los </a:t>
            </a:r>
            <a:r>
              <a:rPr lang="en-US" sz="3600" dirty="0" err="1" smtClean="0"/>
              <a:t>estudiantes</a:t>
            </a:r>
            <a:r>
              <a:rPr lang="en-US" sz="3600" dirty="0" smtClean="0"/>
              <a:t> </a:t>
            </a:r>
            <a:r>
              <a:rPr lang="en-US" sz="3600" dirty="0" err="1" smtClean="0"/>
              <a:t>tienen</a:t>
            </a:r>
            <a:r>
              <a:rPr lang="en-US" sz="3600" dirty="0" smtClean="0"/>
              <a:t> el </a:t>
            </a:r>
            <a:r>
              <a:rPr lang="en-US" sz="3600" dirty="0" err="1" smtClean="0"/>
              <a:t>almuerzo</a:t>
            </a:r>
            <a:r>
              <a:rPr lang="en-US" sz="3600" dirty="0" smtClean="0"/>
              <a:t> </a:t>
            </a:r>
            <a:r>
              <a:rPr lang="en-US" sz="3600" dirty="0" err="1" smtClean="0"/>
              <a:t>en</a:t>
            </a:r>
            <a:r>
              <a:rPr lang="en-US" sz="3600" dirty="0" smtClean="0"/>
              <a:t> casa / </a:t>
            </a:r>
            <a:r>
              <a:rPr lang="en-US" sz="3600" dirty="0" err="1" smtClean="0"/>
              <a:t>en</a:t>
            </a:r>
            <a:r>
              <a:rPr lang="en-US" sz="3600" dirty="0" smtClean="0"/>
              <a:t> la </a:t>
            </a:r>
            <a:r>
              <a:rPr lang="en-US" sz="3600" dirty="0" err="1" smtClean="0"/>
              <a:t>cafetería</a:t>
            </a:r>
            <a:endParaRPr lang="en-US" sz="3600" dirty="0" smtClean="0"/>
          </a:p>
          <a:p>
            <a:r>
              <a:rPr lang="en-US" sz="3600" dirty="0" err="1" smtClean="0"/>
              <a:t>Otras</a:t>
            </a:r>
            <a:r>
              <a:rPr lang="en-US" sz="3600" dirty="0" smtClean="0"/>
              <a:t> </a:t>
            </a:r>
            <a:r>
              <a:rPr lang="en-US" sz="3600" dirty="0" err="1" smtClean="0"/>
              <a:t>actividades</a:t>
            </a:r>
            <a:r>
              <a:rPr lang="en-US" sz="3600" dirty="0" smtClean="0"/>
              <a:t> </a:t>
            </a:r>
            <a:r>
              <a:rPr lang="en-US" sz="3600" dirty="0" err="1" smtClean="0"/>
              <a:t>incluyen</a:t>
            </a:r>
            <a:r>
              <a:rPr lang="en-US" sz="3600" dirty="0" smtClean="0"/>
              <a:t>…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  <p:grpSp>
        <p:nvGrpSpPr>
          <p:cNvPr id="16" name="SMARTInkShape-Group1"/>
          <p:cNvGrpSpPr/>
          <p:nvPr/>
        </p:nvGrpSpPr>
        <p:grpSpPr>
          <a:xfrm>
            <a:off x="5488655" y="1928813"/>
            <a:ext cx="3089799" cy="572259"/>
            <a:chOff x="5488655" y="1928813"/>
            <a:chExt cx="3089799" cy="572259"/>
          </a:xfrm>
        </p:grpSpPr>
        <p:sp>
          <p:nvSpPr>
            <p:cNvPr id="2" name="SMARTInkShape-1"/>
            <p:cNvSpPr/>
            <p:nvPr/>
          </p:nvSpPr>
          <p:spPr>
            <a:xfrm>
              <a:off x="5488655" y="2277070"/>
              <a:ext cx="143002" cy="224002"/>
            </a:xfrm>
            <a:custGeom>
              <a:avLst/>
              <a:gdLst/>
              <a:ahLst/>
              <a:cxnLst/>
              <a:rect l="0" t="0" r="0" b="0"/>
              <a:pathLst>
                <a:path w="143002" h="224002">
                  <a:moveTo>
                    <a:pt x="98353" y="0"/>
                  </a:moveTo>
                  <a:lnTo>
                    <a:pt x="98353" y="39953"/>
                  </a:lnTo>
                  <a:lnTo>
                    <a:pt x="103093" y="79527"/>
                  </a:lnTo>
                  <a:lnTo>
                    <a:pt x="112592" y="124078"/>
                  </a:lnTo>
                  <a:lnTo>
                    <a:pt x="118143" y="167421"/>
                  </a:lnTo>
                  <a:lnTo>
                    <a:pt x="121039" y="179582"/>
                  </a:lnTo>
                  <a:lnTo>
                    <a:pt x="116099" y="165106"/>
                  </a:lnTo>
                  <a:lnTo>
                    <a:pt x="107563" y="149779"/>
                  </a:lnTo>
                  <a:lnTo>
                    <a:pt x="82120" y="129156"/>
                  </a:lnTo>
                  <a:lnTo>
                    <a:pt x="63356" y="124541"/>
                  </a:lnTo>
                  <a:lnTo>
                    <a:pt x="27058" y="129663"/>
                  </a:lnTo>
                  <a:lnTo>
                    <a:pt x="11765" y="142625"/>
                  </a:lnTo>
                  <a:lnTo>
                    <a:pt x="4909" y="151638"/>
                  </a:lnTo>
                  <a:lnTo>
                    <a:pt x="1330" y="160624"/>
                  </a:lnTo>
                  <a:lnTo>
                    <a:pt x="0" y="178545"/>
                  </a:lnTo>
                  <a:lnTo>
                    <a:pt x="5362" y="193786"/>
                  </a:lnTo>
                  <a:lnTo>
                    <a:pt x="9570" y="200628"/>
                  </a:lnTo>
                  <a:lnTo>
                    <a:pt x="34454" y="219739"/>
                  </a:lnTo>
                  <a:lnTo>
                    <a:pt x="55732" y="224001"/>
                  </a:lnTo>
                  <a:lnTo>
                    <a:pt x="96989" y="218652"/>
                  </a:lnTo>
                  <a:lnTo>
                    <a:pt x="143001" y="205383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SMARTInkShape-2"/>
            <p:cNvSpPr/>
            <p:nvPr/>
          </p:nvSpPr>
          <p:spPr>
            <a:xfrm>
              <a:off x="5667375" y="2322758"/>
              <a:ext cx="169665" cy="140430"/>
            </a:xfrm>
            <a:custGeom>
              <a:avLst/>
              <a:gdLst/>
              <a:ahLst/>
              <a:cxnLst/>
              <a:rect l="0" t="0" r="0" b="0"/>
              <a:pathLst>
                <a:path w="169665" h="140430">
                  <a:moveTo>
                    <a:pt x="0" y="97187"/>
                  </a:moveTo>
                  <a:lnTo>
                    <a:pt x="14221" y="101928"/>
                  </a:lnTo>
                  <a:lnTo>
                    <a:pt x="31787" y="98963"/>
                  </a:lnTo>
                  <a:lnTo>
                    <a:pt x="75401" y="85632"/>
                  </a:lnTo>
                  <a:lnTo>
                    <a:pt x="100944" y="71715"/>
                  </a:lnTo>
                  <a:lnTo>
                    <a:pt x="121080" y="50283"/>
                  </a:lnTo>
                  <a:lnTo>
                    <a:pt x="124377" y="41113"/>
                  </a:lnTo>
                  <a:lnTo>
                    <a:pt x="125393" y="20341"/>
                  </a:lnTo>
                  <a:lnTo>
                    <a:pt x="121298" y="12222"/>
                  </a:lnTo>
                  <a:lnTo>
                    <a:pt x="106166" y="555"/>
                  </a:lnTo>
                  <a:lnTo>
                    <a:pt x="83565" y="0"/>
                  </a:lnTo>
                  <a:lnTo>
                    <a:pt x="59960" y="6368"/>
                  </a:lnTo>
                  <a:lnTo>
                    <a:pt x="42855" y="15813"/>
                  </a:lnTo>
                  <a:lnTo>
                    <a:pt x="22068" y="41767"/>
                  </a:lnTo>
                  <a:lnTo>
                    <a:pt x="12822" y="74593"/>
                  </a:lnTo>
                  <a:lnTo>
                    <a:pt x="14824" y="104714"/>
                  </a:lnTo>
                  <a:lnTo>
                    <a:pt x="21802" y="118061"/>
                  </a:lnTo>
                  <a:lnTo>
                    <a:pt x="26441" y="123009"/>
                  </a:lnTo>
                  <a:lnTo>
                    <a:pt x="51932" y="134714"/>
                  </a:lnTo>
                  <a:lnTo>
                    <a:pt x="89964" y="140429"/>
                  </a:lnTo>
                  <a:lnTo>
                    <a:pt x="122126" y="139434"/>
                  </a:lnTo>
                  <a:lnTo>
                    <a:pt x="169664" y="12397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Shape-3"/>
            <p:cNvSpPr/>
            <p:nvPr/>
          </p:nvSpPr>
          <p:spPr>
            <a:xfrm>
              <a:off x="6024563" y="2143125"/>
              <a:ext cx="71438" cy="294681"/>
            </a:xfrm>
            <a:custGeom>
              <a:avLst/>
              <a:gdLst/>
              <a:ahLst/>
              <a:cxnLst/>
              <a:rect l="0" t="0" r="0" b="0"/>
              <a:pathLst>
                <a:path w="71438" h="294681">
                  <a:moveTo>
                    <a:pt x="0" y="0"/>
                  </a:moveTo>
                  <a:lnTo>
                    <a:pt x="7068" y="29141"/>
                  </a:lnTo>
                  <a:lnTo>
                    <a:pt x="15813" y="71747"/>
                  </a:lnTo>
                  <a:lnTo>
                    <a:pt x="29888" y="116127"/>
                  </a:lnTo>
                  <a:lnTo>
                    <a:pt x="41696" y="152805"/>
                  </a:lnTo>
                  <a:lnTo>
                    <a:pt x="50937" y="191947"/>
                  </a:lnTo>
                  <a:lnTo>
                    <a:pt x="58374" y="231762"/>
                  </a:lnTo>
                  <a:lnTo>
                    <a:pt x="56432" y="252005"/>
                  </a:lnTo>
                  <a:lnTo>
                    <a:pt x="59146" y="264468"/>
                  </a:lnTo>
                  <a:lnTo>
                    <a:pt x="71437" y="29468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Shape-4"/>
            <p:cNvSpPr/>
            <p:nvPr/>
          </p:nvSpPr>
          <p:spPr>
            <a:xfrm>
              <a:off x="6140648" y="2082612"/>
              <a:ext cx="324759" cy="337334"/>
            </a:xfrm>
            <a:custGeom>
              <a:avLst/>
              <a:gdLst/>
              <a:ahLst/>
              <a:cxnLst/>
              <a:rect l="0" t="0" r="0" b="0"/>
              <a:pathLst>
                <a:path w="324759" h="337334">
                  <a:moveTo>
                    <a:pt x="0" y="51583"/>
                  </a:moveTo>
                  <a:lnTo>
                    <a:pt x="0" y="39154"/>
                  </a:lnTo>
                  <a:lnTo>
                    <a:pt x="2646" y="33492"/>
                  </a:lnTo>
                  <a:lnTo>
                    <a:pt x="4741" y="30592"/>
                  </a:lnTo>
                  <a:lnTo>
                    <a:pt x="26651" y="17031"/>
                  </a:lnTo>
                  <a:lnTo>
                    <a:pt x="64465" y="7937"/>
                  </a:lnTo>
                  <a:lnTo>
                    <a:pt x="103547" y="1389"/>
                  </a:lnTo>
                  <a:lnTo>
                    <a:pt x="143570" y="0"/>
                  </a:lnTo>
                  <a:lnTo>
                    <a:pt x="161705" y="3191"/>
                  </a:lnTo>
                  <a:lnTo>
                    <a:pt x="183071" y="15307"/>
                  </a:lnTo>
                  <a:lnTo>
                    <a:pt x="186539" y="22438"/>
                  </a:lnTo>
                  <a:lnTo>
                    <a:pt x="187748" y="40945"/>
                  </a:lnTo>
                  <a:lnTo>
                    <a:pt x="182850" y="64196"/>
                  </a:lnTo>
                  <a:lnTo>
                    <a:pt x="172548" y="77364"/>
                  </a:lnTo>
                  <a:lnTo>
                    <a:pt x="132157" y="108997"/>
                  </a:lnTo>
                  <a:lnTo>
                    <a:pt x="93647" y="136346"/>
                  </a:lnTo>
                  <a:lnTo>
                    <a:pt x="69218" y="153182"/>
                  </a:lnTo>
                  <a:lnTo>
                    <a:pt x="68966" y="153050"/>
                  </a:lnTo>
                  <a:lnTo>
                    <a:pt x="69790" y="151970"/>
                  </a:lnTo>
                  <a:lnTo>
                    <a:pt x="108933" y="142807"/>
                  </a:lnTo>
                  <a:lnTo>
                    <a:pt x="145872" y="131743"/>
                  </a:lnTo>
                  <a:lnTo>
                    <a:pt x="179483" y="125605"/>
                  </a:lnTo>
                  <a:lnTo>
                    <a:pt x="219868" y="126432"/>
                  </a:lnTo>
                  <a:lnTo>
                    <a:pt x="261600" y="130315"/>
                  </a:lnTo>
                  <a:lnTo>
                    <a:pt x="281962" y="133208"/>
                  </a:lnTo>
                  <a:lnTo>
                    <a:pt x="308557" y="148588"/>
                  </a:lnTo>
                  <a:lnTo>
                    <a:pt x="316723" y="156212"/>
                  </a:lnTo>
                  <a:lnTo>
                    <a:pt x="323659" y="166215"/>
                  </a:lnTo>
                  <a:lnTo>
                    <a:pt x="324758" y="182567"/>
                  </a:lnTo>
                  <a:lnTo>
                    <a:pt x="317378" y="215922"/>
                  </a:lnTo>
                  <a:lnTo>
                    <a:pt x="293100" y="260030"/>
                  </a:lnTo>
                  <a:lnTo>
                    <a:pt x="265521" y="290938"/>
                  </a:lnTo>
                  <a:lnTo>
                    <a:pt x="235108" y="310026"/>
                  </a:lnTo>
                  <a:lnTo>
                    <a:pt x="197324" y="325604"/>
                  </a:lnTo>
                  <a:lnTo>
                    <a:pt x="158481" y="335016"/>
                  </a:lnTo>
                  <a:lnTo>
                    <a:pt x="125016" y="337333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Shape-5"/>
            <p:cNvSpPr/>
            <p:nvPr/>
          </p:nvSpPr>
          <p:spPr>
            <a:xfrm>
              <a:off x="6721078" y="2027039"/>
              <a:ext cx="241103" cy="279265"/>
            </a:xfrm>
            <a:custGeom>
              <a:avLst/>
              <a:gdLst/>
              <a:ahLst/>
              <a:cxnLst/>
              <a:rect l="0" t="0" r="0" b="0"/>
              <a:pathLst>
                <a:path w="241103" h="279265">
                  <a:moveTo>
                    <a:pt x="0" y="0"/>
                  </a:moveTo>
                  <a:lnTo>
                    <a:pt x="992" y="14258"/>
                  </a:lnTo>
                  <a:lnTo>
                    <a:pt x="17170" y="56203"/>
                  </a:lnTo>
                  <a:lnTo>
                    <a:pt x="31025" y="96981"/>
                  </a:lnTo>
                  <a:lnTo>
                    <a:pt x="37438" y="133699"/>
                  </a:lnTo>
                  <a:lnTo>
                    <a:pt x="43224" y="174356"/>
                  </a:lnTo>
                  <a:lnTo>
                    <a:pt x="50504" y="214468"/>
                  </a:lnTo>
                  <a:lnTo>
                    <a:pt x="52971" y="254288"/>
                  </a:lnTo>
                  <a:lnTo>
                    <a:pt x="53525" y="279264"/>
                  </a:lnTo>
                  <a:lnTo>
                    <a:pt x="53576" y="242263"/>
                  </a:lnTo>
                  <a:lnTo>
                    <a:pt x="53577" y="198740"/>
                  </a:lnTo>
                  <a:lnTo>
                    <a:pt x="56224" y="170342"/>
                  </a:lnTo>
                  <a:lnTo>
                    <a:pt x="66007" y="129339"/>
                  </a:lnTo>
                  <a:lnTo>
                    <a:pt x="76961" y="111724"/>
                  </a:lnTo>
                  <a:lnTo>
                    <a:pt x="103507" y="88986"/>
                  </a:lnTo>
                  <a:lnTo>
                    <a:pt x="118433" y="86844"/>
                  </a:lnTo>
                  <a:lnTo>
                    <a:pt x="126580" y="87662"/>
                  </a:lnTo>
                  <a:lnTo>
                    <a:pt x="140925" y="93862"/>
                  </a:lnTo>
                  <a:lnTo>
                    <a:pt x="147528" y="98293"/>
                  </a:lnTo>
                  <a:lnTo>
                    <a:pt x="178423" y="139552"/>
                  </a:lnTo>
                  <a:lnTo>
                    <a:pt x="193757" y="162396"/>
                  </a:lnTo>
                  <a:lnTo>
                    <a:pt x="202200" y="177348"/>
                  </a:lnTo>
                  <a:lnTo>
                    <a:pt x="241102" y="22324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Shape-6"/>
            <p:cNvSpPr/>
            <p:nvPr/>
          </p:nvSpPr>
          <p:spPr>
            <a:xfrm>
              <a:off x="6995916" y="2091665"/>
              <a:ext cx="207366" cy="127535"/>
            </a:xfrm>
            <a:custGeom>
              <a:avLst/>
              <a:gdLst/>
              <a:ahLst/>
              <a:cxnLst/>
              <a:rect l="0" t="0" r="0" b="0"/>
              <a:pathLst>
                <a:path w="207366" h="127535">
                  <a:moveTo>
                    <a:pt x="144857" y="42530"/>
                  </a:moveTo>
                  <a:lnTo>
                    <a:pt x="144857" y="37790"/>
                  </a:lnTo>
                  <a:lnTo>
                    <a:pt x="142212" y="32817"/>
                  </a:lnTo>
                  <a:lnTo>
                    <a:pt x="124120" y="8605"/>
                  </a:lnTo>
                  <a:lnTo>
                    <a:pt x="113813" y="2647"/>
                  </a:lnTo>
                  <a:lnTo>
                    <a:pt x="102617" y="0"/>
                  </a:lnTo>
                  <a:lnTo>
                    <a:pt x="70936" y="7990"/>
                  </a:lnTo>
                  <a:lnTo>
                    <a:pt x="44351" y="22926"/>
                  </a:lnTo>
                  <a:lnTo>
                    <a:pt x="33050" y="36794"/>
                  </a:lnTo>
                  <a:lnTo>
                    <a:pt x="8315" y="73525"/>
                  </a:lnTo>
                  <a:lnTo>
                    <a:pt x="497" y="93347"/>
                  </a:lnTo>
                  <a:lnTo>
                    <a:pt x="0" y="102205"/>
                  </a:lnTo>
                  <a:lnTo>
                    <a:pt x="4740" y="117339"/>
                  </a:lnTo>
                  <a:lnTo>
                    <a:pt x="8781" y="122168"/>
                  </a:lnTo>
                  <a:lnTo>
                    <a:pt x="18564" y="127534"/>
                  </a:lnTo>
                  <a:lnTo>
                    <a:pt x="44709" y="125815"/>
                  </a:lnTo>
                  <a:lnTo>
                    <a:pt x="88380" y="113568"/>
                  </a:lnTo>
                  <a:lnTo>
                    <a:pt x="95300" y="110725"/>
                  </a:lnTo>
                  <a:lnTo>
                    <a:pt x="135729" y="70043"/>
                  </a:lnTo>
                  <a:lnTo>
                    <a:pt x="149191" y="42894"/>
                  </a:lnTo>
                  <a:lnTo>
                    <a:pt x="153182" y="27267"/>
                  </a:lnTo>
                  <a:lnTo>
                    <a:pt x="153384" y="27394"/>
                  </a:lnTo>
                  <a:lnTo>
                    <a:pt x="161460" y="61106"/>
                  </a:lnTo>
                  <a:lnTo>
                    <a:pt x="194079" y="100274"/>
                  </a:lnTo>
                  <a:lnTo>
                    <a:pt x="207365" y="113968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Shape-7"/>
            <p:cNvSpPr/>
            <p:nvPr/>
          </p:nvSpPr>
          <p:spPr>
            <a:xfrm>
              <a:off x="7214129" y="2071736"/>
              <a:ext cx="234016" cy="142828"/>
            </a:xfrm>
            <a:custGeom>
              <a:avLst/>
              <a:gdLst/>
              <a:ahLst/>
              <a:cxnLst/>
              <a:rect l="0" t="0" r="0" b="0"/>
              <a:pathLst>
                <a:path w="234016" h="142828">
                  <a:moveTo>
                    <a:pt x="140957" y="8881"/>
                  </a:moveTo>
                  <a:lnTo>
                    <a:pt x="136216" y="4141"/>
                  </a:lnTo>
                  <a:lnTo>
                    <a:pt x="131244" y="1813"/>
                  </a:lnTo>
                  <a:lnTo>
                    <a:pt x="87126" y="0"/>
                  </a:lnTo>
                  <a:lnTo>
                    <a:pt x="57580" y="950"/>
                  </a:lnTo>
                  <a:lnTo>
                    <a:pt x="14727" y="16202"/>
                  </a:lnTo>
                  <a:lnTo>
                    <a:pt x="4558" y="22075"/>
                  </a:lnTo>
                  <a:lnTo>
                    <a:pt x="959" y="27313"/>
                  </a:lnTo>
                  <a:lnTo>
                    <a:pt x="0" y="30098"/>
                  </a:lnTo>
                  <a:lnTo>
                    <a:pt x="353" y="32948"/>
                  </a:lnTo>
                  <a:lnTo>
                    <a:pt x="3391" y="38760"/>
                  </a:lnTo>
                  <a:lnTo>
                    <a:pt x="6582" y="40707"/>
                  </a:lnTo>
                  <a:lnTo>
                    <a:pt x="45700" y="54086"/>
                  </a:lnTo>
                  <a:lnTo>
                    <a:pt x="88762" y="68486"/>
                  </a:lnTo>
                  <a:lnTo>
                    <a:pt x="130243" y="80333"/>
                  </a:lnTo>
                  <a:lnTo>
                    <a:pt x="167393" y="92228"/>
                  </a:lnTo>
                  <a:lnTo>
                    <a:pt x="207057" y="100040"/>
                  </a:lnTo>
                  <a:lnTo>
                    <a:pt x="219742" y="105014"/>
                  </a:lnTo>
                  <a:lnTo>
                    <a:pt x="226574" y="107169"/>
                  </a:lnTo>
                  <a:lnTo>
                    <a:pt x="232918" y="111435"/>
                  </a:lnTo>
                  <a:lnTo>
                    <a:pt x="234015" y="113961"/>
                  </a:lnTo>
                  <a:lnTo>
                    <a:pt x="233753" y="116637"/>
                  </a:lnTo>
                  <a:lnTo>
                    <a:pt x="230817" y="122257"/>
                  </a:lnTo>
                  <a:lnTo>
                    <a:pt x="218030" y="136908"/>
                  </a:lnTo>
                  <a:lnTo>
                    <a:pt x="206961" y="140196"/>
                  </a:lnTo>
                  <a:lnTo>
                    <a:pt x="158816" y="14282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Shape-8"/>
            <p:cNvSpPr/>
            <p:nvPr/>
          </p:nvSpPr>
          <p:spPr>
            <a:xfrm>
              <a:off x="7515825" y="1955602"/>
              <a:ext cx="17856" cy="250032"/>
            </a:xfrm>
            <a:custGeom>
              <a:avLst/>
              <a:gdLst/>
              <a:ahLst/>
              <a:cxnLst/>
              <a:rect l="0" t="0" r="0" b="0"/>
              <a:pathLst>
                <a:path w="17856" h="250032">
                  <a:moveTo>
                    <a:pt x="8925" y="0"/>
                  </a:moveTo>
                  <a:lnTo>
                    <a:pt x="8925" y="42240"/>
                  </a:lnTo>
                  <a:lnTo>
                    <a:pt x="1236" y="85128"/>
                  </a:lnTo>
                  <a:lnTo>
                    <a:pt x="159" y="125642"/>
                  </a:lnTo>
                  <a:lnTo>
                    <a:pt x="28" y="165598"/>
                  </a:lnTo>
                  <a:lnTo>
                    <a:pt x="0" y="208485"/>
                  </a:lnTo>
                  <a:lnTo>
                    <a:pt x="989" y="218668"/>
                  </a:lnTo>
                  <a:lnTo>
                    <a:pt x="4737" y="229808"/>
                  </a:lnTo>
                  <a:lnTo>
                    <a:pt x="7125" y="233572"/>
                  </a:lnTo>
                  <a:lnTo>
                    <a:pt x="14235" y="239862"/>
                  </a:lnTo>
                  <a:lnTo>
                    <a:pt x="17855" y="25003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Shape-9"/>
            <p:cNvSpPr/>
            <p:nvPr/>
          </p:nvSpPr>
          <p:spPr>
            <a:xfrm>
              <a:off x="7417594" y="2062758"/>
              <a:ext cx="160735" cy="26790"/>
            </a:xfrm>
            <a:custGeom>
              <a:avLst/>
              <a:gdLst/>
              <a:ahLst/>
              <a:cxnLst/>
              <a:rect l="0" t="0" r="0" b="0"/>
              <a:pathLst>
                <a:path w="160735" h="26790">
                  <a:moveTo>
                    <a:pt x="0" y="26789"/>
                  </a:moveTo>
                  <a:lnTo>
                    <a:pt x="9481" y="22048"/>
                  </a:lnTo>
                  <a:lnTo>
                    <a:pt x="48543" y="15765"/>
                  </a:lnTo>
                  <a:lnTo>
                    <a:pt x="93042" y="10280"/>
                  </a:lnTo>
                  <a:lnTo>
                    <a:pt x="131929" y="3059"/>
                  </a:lnTo>
                  <a:lnTo>
                    <a:pt x="160734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Shape-10"/>
            <p:cNvSpPr/>
            <p:nvPr/>
          </p:nvSpPr>
          <p:spPr>
            <a:xfrm>
              <a:off x="7598595" y="2045840"/>
              <a:ext cx="327992" cy="124075"/>
            </a:xfrm>
            <a:custGeom>
              <a:avLst/>
              <a:gdLst/>
              <a:ahLst/>
              <a:cxnLst/>
              <a:rect l="0" t="0" r="0" b="0"/>
              <a:pathLst>
                <a:path w="327992" h="124075">
                  <a:moveTo>
                    <a:pt x="194046" y="43707"/>
                  </a:moveTo>
                  <a:lnTo>
                    <a:pt x="189305" y="38966"/>
                  </a:lnTo>
                  <a:lnTo>
                    <a:pt x="186978" y="33993"/>
                  </a:lnTo>
                  <a:lnTo>
                    <a:pt x="180743" y="17976"/>
                  </a:lnTo>
                  <a:lnTo>
                    <a:pt x="172920" y="9781"/>
                  </a:lnTo>
                  <a:lnTo>
                    <a:pt x="162828" y="3824"/>
                  </a:lnTo>
                  <a:lnTo>
                    <a:pt x="140181" y="0"/>
                  </a:lnTo>
                  <a:lnTo>
                    <a:pt x="127442" y="469"/>
                  </a:lnTo>
                  <a:lnTo>
                    <a:pt x="86350" y="11542"/>
                  </a:lnTo>
                  <a:lnTo>
                    <a:pt x="49237" y="28569"/>
                  </a:lnTo>
                  <a:lnTo>
                    <a:pt x="5719" y="62938"/>
                  </a:lnTo>
                  <a:lnTo>
                    <a:pt x="1204" y="72429"/>
                  </a:lnTo>
                  <a:lnTo>
                    <a:pt x="0" y="77738"/>
                  </a:lnTo>
                  <a:lnTo>
                    <a:pt x="190" y="82269"/>
                  </a:lnTo>
                  <a:lnTo>
                    <a:pt x="3046" y="89950"/>
                  </a:lnTo>
                  <a:lnTo>
                    <a:pt x="6189" y="92395"/>
                  </a:lnTo>
                  <a:lnTo>
                    <a:pt x="14974" y="95111"/>
                  </a:lnTo>
                  <a:lnTo>
                    <a:pt x="54293" y="97158"/>
                  </a:lnTo>
                  <a:lnTo>
                    <a:pt x="80635" y="94614"/>
                  </a:lnTo>
                  <a:lnTo>
                    <a:pt x="96016" y="89153"/>
                  </a:lnTo>
                  <a:lnTo>
                    <a:pt x="137659" y="62048"/>
                  </a:lnTo>
                  <a:lnTo>
                    <a:pt x="151819" y="49755"/>
                  </a:lnTo>
                  <a:lnTo>
                    <a:pt x="183347" y="9862"/>
                  </a:lnTo>
                  <a:lnTo>
                    <a:pt x="186976" y="8821"/>
                  </a:lnTo>
                  <a:lnTo>
                    <a:pt x="193632" y="8037"/>
                  </a:lnTo>
                  <a:lnTo>
                    <a:pt x="194043" y="50229"/>
                  </a:lnTo>
                  <a:lnTo>
                    <a:pt x="196690" y="59173"/>
                  </a:lnTo>
                  <a:lnTo>
                    <a:pt x="219777" y="94691"/>
                  </a:lnTo>
                  <a:lnTo>
                    <a:pt x="241026" y="107541"/>
                  </a:lnTo>
                  <a:lnTo>
                    <a:pt x="274874" y="119779"/>
                  </a:lnTo>
                  <a:lnTo>
                    <a:pt x="318919" y="123697"/>
                  </a:lnTo>
                  <a:lnTo>
                    <a:pt x="327991" y="12407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Shape-11"/>
            <p:cNvSpPr/>
            <p:nvPr/>
          </p:nvSpPr>
          <p:spPr>
            <a:xfrm>
              <a:off x="8194477" y="1928813"/>
              <a:ext cx="44649" cy="285751"/>
            </a:xfrm>
            <a:custGeom>
              <a:avLst/>
              <a:gdLst/>
              <a:ahLst/>
              <a:cxnLst/>
              <a:rect l="0" t="0" r="0" b="0"/>
              <a:pathLst>
                <a:path w="44649" h="285751">
                  <a:moveTo>
                    <a:pt x="0" y="0"/>
                  </a:moveTo>
                  <a:lnTo>
                    <a:pt x="992" y="44310"/>
                  </a:lnTo>
                  <a:lnTo>
                    <a:pt x="7067" y="80300"/>
                  </a:lnTo>
                  <a:lnTo>
                    <a:pt x="8562" y="116072"/>
                  </a:lnTo>
                  <a:lnTo>
                    <a:pt x="13561" y="152351"/>
                  </a:lnTo>
                  <a:lnTo>
                    <a:pt x="16585" y="194520"/>
                  </a:lnTo>
                  <a:lnTo>
                    <a:pt x="18600" y="232819"/>
                  </a:lnTo>
                  <a:lnTo>
                    <a:pt x="25906" y="258160"/>
                  </a:lnTo>
                  <a:lnTo>
                    <a:pt x="44648" y="2857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Shape-12"/>
            <p:cNvSpPr/>
            <p:nvPr/>
          </p:nvSpPr>
          <p:spPr>
            <a:xfrm>
              <a:off x="8266532" y="1928813"/>
              <a:ext cx="282185" cy="303610"/>
            </a:xfrm>
            <a:custGeom>
              <a:avLst/>
              <a:gdLst/>
              <a:ahLst/>
              <a:cxnLst/>
              <a:rect l="0" t="0" r="0" b="0"/>
              <a:pathLst>
                <a:path w="282185" h="303610">
                  <a:moveTo>
                    <a:pt x="35101" y="53578"/>
                  </a:moveTo>
                  <a:lnTo>
                    <a:pt x="1468" y="19945"/>
                  </a:lnTo>
                  <a:lnTo>
                    <a:pt x="309" y="16140"/>
                  </a:lnTo>
                  <a:lnTo>
                    <a:pt x="0" y="13736"/>
                  </a:lnTo>
                  <a:lnTo>
                    <a:pt x="2771" y="12134"/>
                  </a:lnTo>
                  <a:lnTo>
                    <a:pt x="46204" y="4611"/>
                  </a:lnTo>
                  <a:lnTo>
                    <a:pt x="82488" y="1366"/>
                  </a:lnTo>
                  <a:lnTo>
                    <a:pt x="114370" y="607"/>
                  </a:lnTo>
                  <a:lnTo>
                    <a:pt x="150699" y="269"/>
                  </a:lnTo>
                  <a:lnTo>
                    <a:pt x="186688" y="120"/>
                  </a:lnTo>
                  <a:lnTo>
                    <a:pt x="226198" y="35"/>
                  </a:lnTo>
                  <a:lnTo>
                    <a:pt x="270206" y="4"/>
                  </a:lnTo>
                  <a:lnTo>
                    <a:pt x="282184" y="0"/>
                  </a:lnTo>
                  <a:lnTo>
                    <a:pt x="278529" y="5292"/>
                  </a:lnTo>
                  <a:lnTo>
                    <a:pt x="268307" y="14258"/>
                  </a:lnTo>
                  <a:lnTo>
                    <a:pt x="227697" y="41981"/>
                  </a:lnTo>
                  <a:lnTo>
                    <a:pt x="185326" y="82158"/>
                  </a:lnTo>
                  <a:lnTo>
                    <a:pt x="161477" y="122605"/>
                  </a:lnTo>
                  <a:lnTo>
                    <a:pt x="145413" y="163577"/>
                  </a:lnTo>
                  <a:lnTo>
                    <a:pt x="137349" y="201043"/>
                  </a:lnTo>
                  <a:lnTo>
                    <a:pt x="134122" y="244470"/>
                  </a:lnTo>
                  <a:lnTo>
                    <a:pt x="134424" y="284209"/>
                  </a:lnTo>
                  <a:lnTo>
                    <a:pt x="138115" y="294325"/>
                  </a:lnTo>
                  <a:lnTo>
                    <a:pt x="140487" y="297420"/>
                  </a:lnTo>
                  <a:lnTo>
                    <a:pt x="151187" y="30360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Shape-13"/>
            <p:cNvSpPr/>
            <p:nvPr/>
          </p:nvSpPr>
          <p:spPr>
            <a:xfrm>
              <a:off x="8319492" y="2089547"/>
              <a:ext cx="258962" cy="8931"/>
            </a:xfrm>
            <a:custGeom>
              <a:avLst/>
              <a:gdLst/>
              <a:ahLst/>
              <a:cxnLst/>
              <a:rect l="0" t="0" r="0" b="0"/>
              <a:pathLst>
                <a:path w="258962" h="8931">
                  <a:moveTo>
                    <a:pt x="0" y="0"/>
                  </a:moveTo>
                  <a:lnTo>
                    <a:pt x="41764" y="0"/>
                  </a:lnTo>
                  <a:lnTo>
                    <a:pt x="82444" y="0"/>
                  </a:lnTo>
                  <a:lnTo>
                    <a:pt x="119348" y="0"/>
                  </a:lnTo>
                  <a:lnTo>
                    <a:pt x="159056" y="0"/>
                  </a:lnTo>
                  <a:lnTo>
                    <a:pt x="203288" y="4740"/>
                  </a:lnTo>
                  <a:lnTo>
                    <a:pt x="258961" y="893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13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166</TotalTime>
  <Words>127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Vapor Trail</vt:lpstr>
      <vt:lpstr>La escuela en otro país</vt:lpstr>
      <vt:lpstr>Requisitos</vt:lpstr>
      <vt:lpstr>PowerPoint Presentation</vt:lpstr>
    </vt:vector>
  </TitlesOfParts>
  <Company>Poudre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Adjetivos de emociones y condiciones</dc:title>
  <dc:creator>Husted, Leslie - KIN</dc:creator>
  <cp:lastModifiedBy>Hanson, Kaitlyn - KIN</cp:lastModifiedBy>
  <cp:revision>14</cp:revision>
  <dcterms:created xsi:type="dcterms:W3CDTF">2015-04-09T03:36:12Z</dcterms:created>
  <dcterms:modified xsi:type="dcterms:W3CDTF">2016-03-07T22:15:36Z</dcterms:modified>
</cp:coreProperties>
</file>